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30"/>
    <p:restoredTop sz="87891"/>
  </p:normalViewPr>
  <p:slideViewPr>
    <p:cSldViewPr snapToGrid="0" snapToObjects="1">
      <p:cViewPr varScale="1">
        <p:scale>
          <a:sx n="130" d="100"/>
          <a:sy n="130" d="100"/>
        </p:scale>
        <p:origin x="571" y="1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E0ABC5-6FA6-3149-AD97-FEA1B6B32986}" type="datetimeFigureOut">
              <a:t>2021-03-03</a:t>
            </a:fld>
            <a:endParaRPr kumimoji="1" lang="x-none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A08AC7-EF7F-B347-BD4A-6697BFA7E890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584453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2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201521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3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808399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4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919396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kumimoji="1" lang="x-none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5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90520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x-none"/>
              <a:t>6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0542313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7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986749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13F0DC8-47A6-4E4E-B88B-B911C6EEA1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DED22DDD-72F3-4843-AE2C-71FB4D995B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2574BE7-EDC0-E64F-90FC-6ABFAD09B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0AF56A2-C2E9-7245-B2A7-428029A51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A4F560A-39C6-DD4B-A346-EB63D9074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96132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11F998F-56ED-1A4B-81DB-802E79A7D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9E6C36A2-8528-FD43-B968-39A36E8F75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332F66E-7CB5-BC4E-9748-36D8DC49A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62244F8-3551-7E42-9407-C3155AE11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C66E262-72F5-2647-93B3-A0FBA6D3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144143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9E66169E-C7F6-B34A-8A96-36CE98A5AD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82FC061-AA7C-6A44-8541-35FAAB9E8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36E122F-1AB0-6349-98F8-5524FA94D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C865DB2-3663-6143-A1D8-AF53052D0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050FAF6-BD46-CA40-89F9-E42BE5409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844048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98EF6B3-FC2E-A648-AE56-84FF7FAF2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DAEA7A25-FD1A-B14A-A9AA-83F47FFEE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1F5F394-0D64-1442-BA87-41B1C898E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4C669F8-9E55-CF48-B24F-457BC9C48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FF6FE9D-246E-D64B-8A30-252ECA433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423264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032329D-E691-294B-B0AA-0D4124933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849517F2-0D6D-FC48-9737-AAC309052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E29C214-16B0-4048-8C03-0BE87794C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38FAB39-C6D5-034D-BEA2-1F52F0515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7BFE798-903A-C040-B0D0-8AF5AD609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037333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8921BB6-200C-F44A-ADDA-5D501322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3D20DCD-AE92-704B-B891-B1E3B364CD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30005761-C661-4F47-AE91-2B6D08A29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D452D16A-A055-124D-A33C-722020CA7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C37E92D-0266-0740-924D-304A01DB2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482AC4A-C6A7-5D4B-87A0-7ACBB926B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658185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34DB118-CCD0-5A45-8679-9BFB7F769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6C29536-E601-AA4F-B1EE-9D3EF4769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75FED21B-6F2A-5B4D-A7A8-908A42627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D899155F-C7F0-AB48-854B-557DACD128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3C681848-ED92-0F4A-AE99-7B87040435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5BE25EB8-6ED2-AE4F-80ED-AAC4DEE1D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AECB7390-1795-0E42-A824-6DD5FD148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4038E615-3BD0-034C-A538-9381CAAFE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94402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FDCCC79-23F2-0E43-BB4A-7076EAB90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0466A865-27D5-BC47-BC59-4D28D51E4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8E1D6D24-8763-804D-85A9-46A7B34DB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A1C57D1F-7567-324B-AFC0-BB934529C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748863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E38F0E49-9056-B94F-B0C9-95D0B67D0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ABA6B29C-D949-0C40-AD6E-923245B77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C44BE365-6827-924D-A298-057E28107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564691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CA0138D-AC71-8045-A684-612F3D3C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3AD85B3-2C5C-8541-AA11-C44CB3F79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67CD7CF-1733-5C4E-8CE3-ED59DF2DB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C529FFA3-CD2A-EC46-ACE0-CB923C7DF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2FEE20E2-0C15-3B47-9701-C5298E758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4F78F339-B320-6348-B239-4CBBD9A2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96538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92F115B-8129-1247-A20C-8393C9245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DB1B6DB4-D688-3F47-A9DB-4DE182486D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011C95B5-88EC-4E4E-B29A-0149CB509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ABCF137B-785E-E541-B180-10181BBA8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F35EA4B2-0C0F-4948-9D88-68027771F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1934D63A-3076-2C44-A731-CFBD7C2ED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120430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0C517DCE-8AD8-ED47-8909-D585AE31D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1E1522B-90DF-4A49-8797-D673EEC91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43CE373-FEAD-F141-B6C2-F7619C13CB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2D611BC-D16A-2241-ACDB-826C845D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35641BA-E64F-784B-A0E1-ED772F9517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3736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1">
            <a:extLst>
              <a:ext uri="{FF2B5EF4-FFF2-40B4-BE49-F238E27FC236}">
                <a16:creationId xmlns:a16="http://schemas.microsoft.com/office/drawing/2014/main" xmlns="" id="{6B1F108D-1A97-4116-9C32-E0CD6F6278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1" name="Rectangle 43">
            <a:extLst>
              <a:ext uri="{FF2B5EF4-FFF2-40B4-BE49-F238E27FC236}">
                <a16:creationId xmlns:a16="http://schemas.microsoft.com/office/drawing/2014/main" xmlns="" id="{3276E0C7-D588-440B-8F4A-876392DB718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16436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45">
            <a:extLst>
              <a:ext uri="{FF2B5EF4-FFF2-40B4-BE49-F238E27FC236}">
                <a16:creationId xmlns:a16="http://schemas.microsoft.com/office/drawing/2014/main" xmlns="" id="{5BDEA8D4-D640-4088-B589-8760DC702F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040655" y="854168"/>
            <a:ext cx="7151345" cy="608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47">
            <a:extLst>
              <a:ext uri="{FF2B5EF4-FFF2-40B4-BE49-F238E27FC236}">
                <a16:creationId xmlns:a16="http://schemas.microsoft.com/office/drawing/2014/main" xmlns="" id="{708A22B1-9011-459B-BCED-99F879F1E9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040655" y="6022991"/>
            <a:ext cx="7151345" cy="608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xmlns="" id="{F312EE3A-CCCA-D24F-90E2-3169C3EDA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700" y="1409700"/>
            <a:ext cx="3886200" cy="4102100"/>
          </a:xfrm>
          <a:prstGeom prst="rect">
            <a:avLst/>
          </a:prstGeom>
        </p:spPr>
      </p:pic>
      <p:pic>
        <p:nvPicPr>
          <p:cNvPr id="7" name="그림 6" descr="텍스트, 클립아트, 벡터그래픽이(가) 표시된 사진&#10;&#10;자동 생성된 설명">
            <a:extLst>
              <a:ext uri="{FF2B5EF4-FFF2-40B4-BE49-F238E27FC236}">
                <a16:creationId xmlns:a16="http://schemas.microsoft.com/office/drawing/2014/main" xmlns="" id="{77FE01EC-5AA0-884D-89C1-3A5CF3F6D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2100" y="2262594"/>
            <a:ext cx="1543136" cy="239631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640E461-4118-3147-AA66-DC499819C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0357" y="854168"/>
            <a:ext cx="4154274" cy="266568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ko-KR" altLang="en-US" sz="3600" b="1">
                <a:solidFill>
                  <a:srgbClr val="942092"/>
                </a:solidFill>
              </a:rPr>
              <a:t>혼</a:t>
            </a:r>
            <a:r>
              <a:rPr kumimoji="1" lang="ko-KR" altLang="en-US" sz="3600" b="1">
                <a:solidFill>
                  <a:schemeClr val="tx2">
                    <a:lumMod val="40000"/>
                    <a:lumOff val="60000"/>
                  </a:schemeClr>
                </a:solidFill>
              </a:rPr>
              <a:t>자</a:t>
            </a:r>
            <a:r>
              <a:rPr kumimoji="1" lang="ko-KR" altLang="en-US" sz="3600" b="1">
                <a:solidFill>
                  <a:srgbClr val="942092"/>
                </a:solidFill>
              </a:rPr>
              <a:t> 공</a:t>
            </a:r>
            <a:r>
              <a:rPr kumimoji="1" lang="ko-KR" altLang="en-US" sz="3600" b="1">
                <a:solidFill>
                  <a:schemeClr val="tx2">
                    <a:lumMod val="40000"/>
                    <a:lumOff val="60000"/>
                  </a:schemeClr>
                </a:solidFill>
              </a:rPr>
              <a:t>부하는</a:t>
            </a:r>
            <a:r>
              <a:rPr kumimoji="1" lang="ko-KR" altLang="en-US" sz="3600" b="1">
                <a:solidFill>
                  <a:srgbClr val="942092"/>
                </a:solidFill>
              </a:rPr>
              <a:t> 머신</a:t>
            </a:r>
            <a:r>
              <a:rPr kumimoji="1" lang="ko-KR" altLang="en-US" sz="3600" b="1">
                <a:solidFill>
                  <a:schemeClr val="tx2">
                    <a:lumMod val="40000"/>
                    <a:lumOff val="60000"/>
                  </a:schemeClr>
                </a:solidFill>
              </a:rPr>
              <a:t>러닝</a:t>
            </a:r>
            <a:r>
              <a:rPr kumimoji="1" lang="en-US" altLang="ko-KR" sz="3600" b="1">
                <a:solidFill>
                  <a:schemeClr val="tx2">
                    <a:lumMod val="40000"/>
                    <a:lumOff val="60000"/>
                  </a:schemeClr>
                </a:solidFill>
              </a:rPr>
              <a:t>+</a:t>
            </a:r>
            <a:r>
              <a:rPr kumimoji="1" lang="ko-KR" altLang="en-US" sz="3600" b="1">
                <a:solidFill>
                  <a:schemeClr val="tx2">
                    <a:lumMod val="40000"/>
                    <a:lumOff val="60000"/>
                  </a:schemeClr>
                </a:solidFill>
              </a:rPr>
              <a:t>딥러닝</a:t>
            </a:r>
            <a:endParaRPr kumimoji="1" lang="x-none" altLang="en-US" sz="3600" b="1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1F7ECB83-1E4C-3349-B56B-EC51C83DE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935" y="3611925"/>
            <a:ext cx="3527117" cy="2411067"/>
          </a:xfrm>
        </p:spPr>
        <p:txBody>
          <a:bodyPr>
            <a:normAutofit/>
          </a:bodyPr>
          <a:lstStyle/>
          <a:p>
            <a:endParaRPr kumimoji="1" lang="en-US" altLang="ko-KR" sz="1600"/>
          </a:p>
          <a:p>
            <a:pPr>
              <a:lnSpc>
                <a:spcPct val="120000"/>
              </a:lnSpc>
            </a:pPr>
            <a:r>
              <a:rPr kumimoji="1" lang="en-US" altLang="ko-KR" sz="2000"/>
              <a:t>01-1</a:t>
            </a:r>
            <a:r>
              <a:rPr kumimoji="1" lang="ko-KR" altLang="en-US" sz="2000"/>
              <a:t> 인공지능과 머신러닝</a:t>
            </a:r>
            <a:r>
              <a:rPr kumimoji="1" lang="en-US" altLang="ko-KR" sz="2000"/>
              <a:t>,</a:t>
            </a:r>
            <a:r>
              <a:rPr kumimoji="1" lang="ko-KR" altLang="en-US" sz="2000"/>
              <a:t> 딥러닝</a:t>
            </a:r>
            <a:endParaRPr kumimoji="1" lang="en-US" altLang="ko-KR" sz="1600"/>
          </a:p>
          <a:p>
            <a:endParaRPr kumimoji="1" lang="en-US" altLang="x-none" sz="1600"/>
          </a:p>
          <a:p>
            <a:r>
              <a:rPr kumimoji="1" lang="ko-KR" altLang="en-US" sz="1600"/>
              <a:t>박해선</a:t>
            </a:r>
            <a:endParaRPr kumimoji="1" lang="x-none" altLang="en-US" sz="1600"/>
          </a:p>
        </p:txBody>
      </p:sp>
    </p:spTree>
    <p:extLst>
      <p:ext uri="{BB962C8B-B14F-4D97-AF65-F5344CB8AC3E}">
        <p14:creationId xmlns:p14="http://schemas.microsoft.com/office/powerpoint/2010/main" val="77677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19166F11-CFF9-514A-9BB4-0E43394D6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783" y="2251940"/>
            <a:ext cx="9788434" cy="235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420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xmlns="" id="{8A39148F-7ED7-A04C-8FFE-99648EAB4F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843CD85-F989-E541-8B42-5CF3C73BD141}"/>
              </a:ext>
            </a:extLst>
          </p:cNvPr>
          <p:cNvSpPr txBox="1"/>
          <p:nvPr/>
        </p:nvSpPr>
        <p:spPr>
          <a:xfrm>
            <a:off x="0" y="6581001"/>
            <a:ext cx="4569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x-none" sz="1200">
                <a:solidFill>
                  <a:schemeClr val="bg1"/>
                </a:solidFill>
              </a:rPr>
              <a:t>http://muntermag.com/2016/09/her-y-el-amor-en-la-era-tecnologica/</a:t>
            </a:r>
            <a:endParaRPr kumimoji="1" lang="x-none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1183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도로, 길, 하늘, 장면이(가) 표시된 사진&#10;&#10;자동 생성된 설명">
            <a:extLst>
              <a:ext uri="{FF2B5EF4-FFF2-40B4-BE49-F238E27FC236}">
                <a16:creationId xmlns:a16="http://schemas.microsoft.com/office/drawing/2014/main" xmlns="" id="{F1FE7D84-0F27-A947-9115-2FD9E1127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6521506-311F-E24B-B5C2-5C3AC0409CAB}"/>
              </a:ext>
            </a:extLst>
          </p:cNvPr>
          <p:cNvSpPr txBox="1"/>
          <p:nvPr/>
        </p:nvSpPr>
        <p:spPr>
          <a:xfrm>
            <a:off x="0" y="6581001"/>
            <a:ext cx="4569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x-none" sz="1200">
                <a:solidFill>
                  <a:schemeClr val="bg1"/>
                </a:solidFill>
              </a:rPr>
              <a:t>http://muntermag.com/2016/09/her-y-el-amor-en-la-era-tecnologica/</a:t>
            </a:r>
            <a:endParaRPr kumimoji="1" lang="x-none" alt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22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cikit-learn - Wikipedia">
            <a:extLst>
              <a:ext uri="{FF2B5EF4-FFF2-40B4-BE49-F238E27FC236}">
                <a16:creationId xmlns:a16="http://schemas.microsoft.com/office/drawing/2014/main" xmlns="" id="{C8BCF864-EB29-EB4C-8495-319CC6CA97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942" y="2723283"/>
            <a:ext cx="2622116" cy="1411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8C35E7A2-F961-6C47-89AF-4D64BB14BF66}"/>
              </a:ext>
            </a:extLst>
          </p:cNvPr>
          <p:cNvSpPr txBox="1"/>
          <p:nvPr/>
        </p:nvSpPr>
        <p:spPr>
          <a:xfrm>
            <a:off x="2983651" y="1628383"/>
            <a:ext cx="66255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sz="2800"/>
              <a:t>머신러닝은</a:t>
            </a:r>
            <a:r>
              <a:rPr kumimoji="1" lang="ko-KR" altLang="en-US" sz="2800"/>
              <a:t> 인공지능의 하위 분야입니다</a:t>
            </a:r>
            <a:r>
              <a:rPr kumimoji="1" lang="en-US" altLang="ko-KR" sz="2800"/>
              <a:t>.</a:t>
            </a:r>
            <a:endParaRPr kumimoji="1" lang="x-none" altLang="en-US" sz="28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60215AB-37A9-3940-822D-993E941387C4}"/>
              </a:ext>
            </a:extLst>
          </p:cNvPr>
          <p:cNvSpPr txBox="1"/>
          <p:nvPr/>
        </p:nvSpPr>
        <p:spPr>
          <a:xfrm>
            <a:off x="4491724" y="4574087"/>
            <a:ext cx="36093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x-none" sz="2800"/>
              <a:t>https://scikit-learn.org/</a:t>
            </a:r>
            <a:endParaRPr kumimoji="1" lang="x-none" altLang="en-US" sz="2800"/>
          </a:p>
        </p:txBody>
      </p:sp>
    </p:spTree>
    <p:extLst>
      <p:ext uri="{BB962C8B-B14F-4D97-AF65-F5344CB8AC3E}">
        <p14:creationId xmlns:p14="http://schemas.microsoft.com/office/powerpoint/2010/main" val="2530519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572F8E7-1DED-C844-ACD4-ECB6E0A92182}"/>
              </a:ext>
            </a:extLst>
          </p:cNvPr>
          <p:cNvSpPr txBox="1"/>
          <p:nvPr/>
        </p:nvSpPr>
        <p:spPr>
          <a:xfrm>
            <a:off x="2019148" y="1628383"/>
            <a:ext cx="86389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sz="2800" dirty="0"/>
              <a:t>딥러닝</a:t>
            </a:r>
            <a:r>
              <a:rPr kumimoji="1" lang="en-US" altLang="x-none" sz="2800" dirty="0"/>
              <a:t>(</a:t>
            </a:r>
            <a:r>
              <a:rPr kumimoji="1" lang="en-US" altLang="ko-KR" sz="2800" dirty="0"/>
              <a:t>==</a:t>
            </a:r>
            <a:r>
              <a:rPr kumimoji="1" lang="ko-KR" altLang="en-US" sz="2800" smtClean="0"/>
              <a:t>인공신</a:t>
            </a:r>
            <a:r>
              <a:rPr kumimoji="1" lang="ko-KR" altLang="en-US" sz="2800"/>
              <a:t>경</a:t>
            </a:r>
            <a:r>
              <a:rPr kumimoji="1" lang="ko-KR" altLang="en-US" sz="2800" smtClean="0"/>
              <a:t>망</a:t>
            </a:r>
            <a:r>
              <a:rPr kumimoji="1" lang="en-US" altLang="ko-KR" sz="2800" dirty="0"/>
              <a:t>)</a:t>
            </a:r>
            <a:r>
              <a:rPr kumimoji="1" lang="x-none" altLang="en-US" sz="2800" dirty="0"/>
              <a:t>은</a:t>
            </a:r>
            <a:r>
              <a:rPr kumimoji="1" lang="ko-KR" altLang="en-US" sz="2800" dirty="0"/>
              <a:t> </a:t>
            </a:r>
            <a:r>
              <a:rPr kumimoji="1" lang="ko-KR" altLang="en-US" sz="2800" dirty="0" err="1"/>
              <a:t>머신러닝의</a:t>
            </a:r>
            <a:r>
              <a:rPr kumimoji="1" lang="ko-KR" altLang="en-US" sz="2800" dirty="0"/>
              <a:t> 하위 분야입니다</a:t>
            </a:r>
            <a:r>
              <a:rPr kumimoji="1" lang="en-US" altLang="ko-KR" sz="2800" dirty="0"/>
              <a:t>.</a:t>
            </a:r>
            <a:endParaRPr kumimoji="1" lang="x-none" altLang="en-US" sz="28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1A81304F-6ED3-E642-BE48-550E06C74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914" y="3374201"/>
            <a:ext cx="4022904" cy="124189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10452CCF-807F-E749-8F0F-0BC5D4C0E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6182" y="2510077"/>
            <a:ext cx="3246036" cy="326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10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0098C8C-4973-6F4B-AC61-C40680070DF5}"/>
              </a:ext>
            </a:extLst>
          </p:cNvPr>
          <p:cNvSpPr txBox="1"/>
          <p:nvPr/>
        </p:nvSpPr>
        <p:spPr>
          <a:xfrm>
            <a:off x="4849505" y="3105834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sz="3600">
                <a:latin typeface="+mj-ea"/>
                <a:ea typeface="+mj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386623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44</Words>
  <Application>Microsoft Office PowerPoint</Application>
  <PresentationFormat>와이드스크린</PresentationFormat>
  <Paragraphs>17</Paragraphs>
  <Slides>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Calibri</vt:lpstr>
      <vt:lpstr>Calibri Light</vt:lpstr>
      <vt:lpstr>Office 테마</vt:lpstr>
      <vt:lpstr>혼자 공부하는 머신러닝+딥러닝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혼자 공부하는 머신러닝+딥러닝</dc:title>
  <dc:creator>Park Haesun</dc:creator>
  <cp:lastModifiedBy>HanbitMedia</cp:lastModifiedBy>
  <cp:revision>8</cp:revision>
  <cp:lastPrinted>2020-12-17T16:54:35Z</cp:lastPrinted>
  <dcterms:created xsi:type="dcterms:W3CDTF">2020-12-17T16:43:48Z</dcterms:created>
  <dcterms:modified xsi:type="dcterms:W3CDTF">2021-03-03T01:44:04Z</dcterms:modified>
</cp:coreProperties>
</file>

<file path=docProps/thumbnail.jpeg>
</file>